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89542" autoAdjust="0"/>
  </p:normalViewPr>
  <p:slideViewPr>
    <p:cSldViewPr snapToGrid="0">
      <p:cViewPr varScale="1">
        <p:scale>
          <a:sx n="74" d="100"/>
          <a:sy n="74" d="100"/>
        </p:scale>
        <p:origin x="11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8609-374A-B8FC-43C5-05C6680B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dirty="0"/>
              <a:t>ضع دائرة على المنتج الاقل سعرا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19872C-87E5-C2C1-8AAE-4E80ABF03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782" y="1532779"/>
            <a:ext cx="6546263" cy="51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09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ضع دائرة على المنتج الاقل سعرا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10</cp:revision>
  <dcterms:created xsi:type="dcterms:W3CDTF">2023-06-15T05:18:53Z</dcterms:created>
  <dcterms:modified xsi:type="dcterms:W3CDTF">2024-01-14T10:59:49Z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